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06A9EF-5E79-1E56-977B-CDF890CC70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PŘÍPRAVA NA </a:t>
            </a:r>
            <a:r>
              <a:rPr lang="cs-CZ"/>
              <a:t>POLOLETNÍ PRÁCI Z </a:t>
            </a:r>
            <a:r>
              <a:rPr lang="cs-CZ" dirty="0"/>
              <a:t>ČESKÉHO JAZYKA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41A4DE6-A2AE-D496-A33D-01F4CF475A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220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7DA298-0763-567B-5D2B-7DB444A58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URČI </a:t>
            </a:r>
            <a:br>
              <a:rPr lang="cs-CZ" dirty="0"/>
            </a:br>
            <a:r>
              <a:rPr lang="cs-CZ" dirty="0"/>
              <a:t>PŘEDPONU/ KOŘEN/ PŘÍPONU-KONCOVKU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43B6C312-ADA0-C293-85D6-14E167C0B55F}"/>
              </a:ext>
            </a:extLst>
          </p:cNvPr>
          <p:cNvSpPr/>
          <p:nvPr/>
        </p:nvSpPr>
        <p:spPr>
          <a:xfrm>
            <a:off x="1637414" y="3429000"/>
            <a:ext cx="4306186" cy="11323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ZAHRADNÍK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92BB4289-78C0-F0BF-6020-64AFD6C286D8}"/>
              </a:ext>
            </a:extLst>
          </p:cNvPr>
          <p:cNvSpPr/>
          <p:nvPr/>
        </p:nvSpPr>
        <p:spPr>
          <a:xfrm>
            <a:off x="7042297" y="2449033"/>
            <a:ext cx="4306186" cy="11323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LÉKAŘ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0221D8BF-F602-8268-C37A-BBE1E68D8FC2}"/>
              </a:ext>
            </a:extLst>
          </p:cNvPr>
          <p:cNvSpPr/>
          <p:nvPr/>
        </p:nvSpPr>
        <p:spPr>
          <a:xfrm>
            <a:off x="5943600" y="4526810"/>
            <a:ext cx="4306186" cy="11323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PŘEKRÁSNÝ</a:t>
            </a:r>
          </a:p>
        </p:txBody>
      </p:sp>
    </p:spTree>
    <p:extLst>
      <p:ext uri="{BB962C8B-B14F-4D97-AF65-F5344CB8AC3E}">
        <p14:creationId xmlns:p14="http://schemas.microsoft.com/office/powerpoint/2010/main" val="1694228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A2EBD9-F262-33DE-D885-B66ACBD28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VZORY RODU STŘEDNÍHO + UVEĎ KE KAŽDÉMU PŘÍKLAD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3B05E6A5-DA4D-9AE7-6AB8-737C4F788F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071979"/>
              </p:ext>
            </p:extLst>
          </p:nvPr>
        </p:nvGraphicFramePr>
        <p:xfrm>
          <a:off x="776177" y="2867443"/>
          <a:ext cx="10706988" cy="1683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6747">
                  <a:extLst>
                    <a:ext uri="{9D8B030D-6E8A-4147-A177-3AD203B41FA5}">
                      <a16:colId xmlns:a16="http://schemas.microsoft.com/office/drawing/2014/main" val="1098462542"/>
                    </a:ext>
                  </a:extLst>
                </a:gridCol>
                <a:gridCol w="2676747">
                  <a:extLst>
                    <a:ext uri="{9D8B030D-6E8A-4147-A177-3AD203B41FA5}">
                      <a16:colId xmlns:a16="http://schemas.microsoft.com/office/drawing/2014/main" val="1811431383"/>
                    </a:ext>
                  </a:extLst>
                </a:gridCol>
                <a:gridCol w="2676747">
                  <a:extLst>
                    <a:ext uri="{9D8B030D-6E8A-4147-A177-3AD203B41FA5}">
                      <a16:colId xmlns:a16="http://schemas.microsoft.com/office/drawing/2014/main" val="428679491"/>
                    </a:ext>
                  </a:extLst>
                </a:gridCol>
                <a:gridCol w="2676747">
                  <a:extLst>
                    <a:ext uri="{9D8B030D-6E8A-4147-A177-3AD203B41FA5}">
                      <a16:colId xmlns:a16="http://schemas.microsoft.com/office/drawing/2014/main" val="713981443"/>
                    </a:ext>
                  </a:extLst>
                </a:gridCol>
              </a:tblGrid>
              <a:tr h="84164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2274222"/>
                  </a:ext>
                </a:extLst>
              </a:tr>
              <a:tr h="84164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5238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790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32F73EB-B46F-4F77-B3DC-7C374906F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DDB10B3-CF45-4294-8994-0E8AD1FC6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cs-CZ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145417F-1D1B-48A7-B4DA-BAD73B02C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CF9D9F-1672-4D0C-934E-CD9EE1BE5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558C702-CA14-4264-B8FC-A5120F75D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621A72C-7343-4A22-8700-696C5860A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BB44A4DC-7861-4DCC-9931-5A075855D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16C316F-BFB5-424F-A951-E962A3B74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0102662-1FA4-4C7A-B144-19699DF43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cs-CZ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FEBB2A9-014D-EEBA-BEF4-399C6124E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205" y="1887795"/>
            <a:ext cx="9673306" cy="273310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>
              <a:lnSpc>
                <a:spcPct val="83000"/>
              </a:lnSpc>
            </a:pPr>
            <a:r>
              <a:rPr lang="en-US" sz="6700" cap="all" spc="-100" dirty="0"/>
              <a:t>VYSKLOŇUJ SLOVO</a:t>
            </a:r>
            <a:br>
              <a:rPr lang="cs-CZ" sz="6700" cap="all" spc="-100" dirty="0"/>
            </a:br>
            <a:br>
              <a:rPr lang="en-US" sz="6700" cap="all" spc="-100" dirty="0"/>
            </a:br>
            <a:r>
              <a:rPr lang="en-US" sz="6700" cap="all" spc="-100" dirty="0"/>
              <a:t>V ČÍSLE JEDNOTNÉM I MNOŽNÉM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10955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4438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52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81347B-024F-1991-EF9B-6F9C96B2B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SLOVNÍCH DRUHŮ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EE1ABE-C26C-9A8D-D762-079E68E2D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PODSTATNÁ JMÉNA </a:t>
            </a:r>
          </a:p>
          <a:p>
            <a:r>
              <a:rPr lang="cs-CZ" dirty="0"/>
              <a:t>PŘÍDAVNÁ JMÉNA</a:t>
            </a:r>
          </a:p>
          <a:p>
            <a:r>
              <a:rPr lang="cs-CZ" dirty="0"/>
              <a:t>SLOVESA</a:t>
            </a:r>
          </a:p>
          <a:p>
            <a:r>
              <a:rPr lang="cs-CZ" dirty="0"/>
              <a:t>PŘEDLOŽKY </a:t>
            </a:r>
          </a:p>
          <a:p>
            <a:r>
              <a:rPr lang="cs-CZ" dirty="0"/>
              <a:t>SPOJKY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6553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89C670-CEBD-379C-56B1-76C98B2A9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MLUVNICKÉ KATEGORIE U SLOVES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E03D3F-ED04-A722-F896-F9F4A865C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BUDU MLUVIT O PŘÍRODĚ. </a:t>
            </a:r>
          </a:p>
          <a:p>
            <a:endParaRPr lang="cs-CZ" dirty="0"/>
          </a:p>
          <a:p>
            <a:r>
              <a:rPr lang="cs-CZ" dirty="0"/>
              <a:t>VČERA JSME BYLI NA VÝLETĚ.</a:t>
            </a:r>
          </a:p>
          <a:p>
            <a:endParaRPr lang="cs-CZ" dirty="0"/>
          </a:p>
          <a:p>
            <a:r>
              <a:rPr lang="cs-CZ" dirty="0"/>
              <a:t>NESKÁKEJ TAM!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2307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546A9-7562-3C85-3BB3-8797856C1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MLUVNICKÉ KATEGORIE U PODSTATNÝCH JMEN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9829D9-94A3-F3A6-6081-AF9ABDD4B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3580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62C286-A2C1-A19B-3637-A11CD534E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OD SLOVESA VYTVOŘ</a:t>
            </a:r>
            <a:br>
              <a:rPr lang="cs-CZ" dirty="0"/>
            </a:br>
            <a:r>
              <a:rPr lang="cs-CZ" dirty="0"/>
              <a:t>směji 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43ADE6-A3EC-34E8-BEAF-B13C3ABEE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INFINITIV </a:t>
            </a:r>
          </a:p>
          <a:p>
            <a:endParaRPr lang="cs-CZ" dirty="0"/>
          </a:p>
          <a:p>
            <a:r>
              <a:rPr lang="cs-CZ" dirty="0"/>
              <a:t>3. OSOBU, Č. MN., ČAS MINULÝ</a:t>
            </a:r>
          </a:p>
          <a:p>
            <a:endParaRPr lang="cs-CZ" dirty="0"/>
          </a:p>
          <a:p>
            <a:r>
              <a:rPr lang="cs-CZ" dirty="0"/>
              <a:t>1. OSOBU, Č. J., ČAS BUDOUCÍ </a:t>
            </a:r>
          </a:p>
          <a:p>
            <a:endParaRPr lang="cs-CZ" dirty="0"/>
          </a:p>
          <a:p>
            <a:r>
              <a:rPr lang="cs-CZ" dirty="0"/>
              <a:t>2. OSOBU, Č. MN., ČAS PŘÍTOMNÝ </a:t>
            </a:r>
          </a:p>
        </p:txBody>
      </p:sp>
    </p:spTree>
    <p:extLst>
      <p:ext uri="{BB962C8B-B14F-4D97-AF65-F5344CB8AC3E}">
        <p14:creationId xmlns:p14="http://schemas.microsoft.com/office/powerpoint/2010/main" val="3524415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32F73EB-B46F-4F77-B3DC-7C374906F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DDB10B3-CF45-4294-8994-0E8AD1FC6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cs-CZ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145417F-1D1B-48A7-B4DA-BAD73B02C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CF9D9F-1672-4D0C-934E-CD9EE1BE5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558C702-CA14-4264-B8FC-A5120F75D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621A72C-7343-4A22-8700-696C5860A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BB44A4DC-7861-4DCC-9931-5A075855D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16C316F-BFB5-424F-A951-E962A3B74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D071C0CD-5EFD-45A1-AAFD-61C3D4A65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A03302C-20A2-4C4F-9760-E85AE1041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7" y="643464"/>
            <a:ext cx="10912338" cy="557107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cs-CZ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00F093B-0739-4429-B30D-D72924D088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9702" y="809244"/>
            <a:ext cx="10579608" cy="52395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66B0659-C521-08E4-419C-43C42BDA5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632" y="1559768"/>
            <a:ext cx="9678368" cy="31353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5600" cap="all" spc="-100"/>
              <a:t>CO TO JSOU PODSTATNÁ JMÉNA?</a:t>
            </a:r>
            <a:br>
              <a:rPr lang="en-US" sz="5600" cap="all" spc="-100"/>
            </a:br>
            <a:r>
              <a:rPr lang="en-US" sz="5600" cap="all" spc="-100"/>
              <a:t>UVEĎ PŘÍKLADY Z KAŽDÉ KATEGORIE.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BB92999-6A40-480A-8965-2F20DFB03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40856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5573B87-7D61-460C-9ADA-EF63674E3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AAF6B7C-985D-4351-9564-8DBDF5BB03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88433F4-33AB-4CE1-9DE3-72A840365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800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014B8B-ADFD-59E6-A2EE-EEFD8EDB0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VĚTY PODLE SLOVNCH DRUHŮ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9653AD-7B56-1B0D-065E-D4B895214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2, 1, 5, 7, 1.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6, 1, 5, 2,1. </a:t>
            </a:r>
          </a:p>
        </p:txBody>
      </p:sp>
    </p:spTree>
    <p:extLst>
      <p:ext uri="{BB962C8B-B14F-4D97-AF65-F5344CB8AC3E}">
        <p14:creationId xmlns:p14="http://schemas.microsoft.com/office/powerpoint/2010/main" val="2591573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32F73EB-B46F-4F77-B3DC-7C374906F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DDB10B3-CF45-4294-8994-0E8AD1FC6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cs-CZ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145417F-1D1B-48A7-B4DA-BAD73B02C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CF9D9F-1672-4D0C-934E-CD9EE1BE5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558C702-CA14-4264-B8FC-A5120F75D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621A72C-7343-4A22-8700-696C5860A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BB44A4DC-7861-4DCC-9931-5A075855D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16C316F-BFB5-424F-A951-E962A3B74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0102662-1FA4-4C7A-B144-19699DF43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cs-CZ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37BF2DA-4075-7083-701E-2C30782E4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205" y="1887795"/>
            <a:ext cx="9673306" cy="273310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7200" cap="all" spc="-100"/>
              <a:t>DRUHY VĚT?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10955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4438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64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{7663E6D6-E1B0-4B8F-8409-7F54CA8135ED}tf03457510</Template>
  <TotalTime>261</TotalTime>
  <Words>142</Words>
  <Application>Microsoft Office PowerPoint</Application>
  <PresentationFormat>Širokoúhlá obrazovka</PresentationFormat>
  <Paragraphs>35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Century Gothic</vt:lpstr>
      <vt:lpstr>Garamond</vt:lpstr>
      <vt:lpstr>Savon</vt:lpstr>
      <vt:lpstr>PŘÍPRAVA NA POLOLETNÍ PRÁCI Z ČESKÉHO JAZYKA</vt:lpstr>
      <vt:lpstr>VYSKLOŇUJ SLOVO  V ČÍSLE JEDNOTNÉM I MNOŽNÉM</vt:lpstr>
      <vt:lpstr>OPAKOVÁNÍ SLOVNÍCH DRUHŮ</vt:lpstr>
      <vt:lpstr>MLUVNICKÉ KATEGORIE U SLOVES </vt:lpstr>
      <vt:lpstr>MLUVNICKÉ KATEGORIE U PODSTATNÝCH JMEN </vt:lpstr>
      <vt:lpstr>OD SLOVESA VYTVOŘ směji se</vt:lpstr>
      <vt:lpstr>CO TO JSOU PODSTATNÁ JMÉNA? UVEĎ PŘÍKLADY Z KAŽDÉ KATEGORIE.</vt:lpstr>
      <vt:lpstr>VĚTY PODLE SLOVNCH DRUHŮ</vt:lpstr>
      <vt:lpstr>DRUHY VĚT? </vt:lpstr>
      <vt:lpstr>URČI  PŘEDPONU/ KOŘEN/ PŘÍPONU-KONCOVKU</vt:lpstr>
      <vt:lpstr>VZORY RODU STŘEDNÍHO + UVEĎ KE KAŽDÉMU PŘÍKLAD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NA POLOLETNÍ PRÁCIZ ČESKÉHO JAZYKA</dc:title>
  <dc:creator>Ivana Moravcová</dc:creator>
  <cp:lastModifiedBy>Ivana Moravcová</cp:lastModifiedBy>
  <cp:revision>2</cp:revision>
  <dcterms:created xsi:type="dcterms:W3CDTF">2024-01-10T06:51:19Z</dcterms:created>
  <dcterms:modified xsi:type="dcterms:W3CDTF">2024-01-10T11:12:57Z</dcterms:modified>
</cp:coreProperties>
</file>